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6" r:id="rId10"/>
    <p:sldId id="267" r:id="rId11"/>
    <p:sldId id="260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961B7E-C6DA-4C6E-9EA5-393C14C0D6C1}">
          <p14:sldIdLst>
            <p14:sldId id="256"/>
            <p14:sldId id="257"/>
            <p14:sldId id="258"/>
            <p14:sldId id="261"/>
            <p14:sldId id="259"/>
            <p14:sldId id="262"/>
            <p14:sldId id="263"/>
            <p14:sldId id="264"/>
            <p14:sldId id="266"/>
            <p14:sldId id="267"/>
            <p14:sldId id="26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kumar.appana06@gmail.com" userId="abb3896ed761eed1" providerId="LiveId" clId="{ACB5973A-0ECF-4347-B836-AD82EB38457F}"/>
    <pc:docChg chg="undo custSel addSld delSld modSld addSection delSection modSection">
      <pc:chgData name="pavankumar.appana06@gmail.com" userId="abb3896ed761eed1" providerId="LiveId" clId="{ACB5973A-0ECF-4347-B836-AD82EB38457F}" dt="2021-02-17T08:50:45.949" v="2231" actId="680"/>
      <pc:docMkLst>
        <pc:docMk/>
      </pc:docMkLst>
      <pc:sldChg chg="modSp mod">
        <pc:chgData name="pavankumar.appana06@gmail.com" userId="abb3896ed761eed1" providerId="LiveId" clId="{ACB5973A-0ECF-4347-B836-AD82EB38457F}" dt="2021-02-17T04:56:06.545" v="67" actId="20577"/>
        <pc:sldMkLst>
          <pc:docMk/>
          <pc:sldMk cId="1061724129" sldId="257"/>
        </pc:sldMkLst>
        <pc:spChg chg="mod">
          <ac:chgData name="pavankumar.appana06@gmail.com" userId="abb3896ed761eed1" providerId="LiveId" clId="{ACB5973A-0ECF-4347-B836-AD82EB38457F}" dt="2021-02-17T04:56:06.545" v="67" actId="20577"/>
          <ac:spMkLst>
            <pc:docMk/>
            <pc:sldMk cId="1061724129" sldId="257"/>
            <ac:spMk id="3" creationId="{9557FD5E-942A-4F5D-ABF1-0518E76730F2}"/>
          </ac:spMkLst>
        </pc:spChg>
      </pc:sldChg>
      <pc:sldChg chg="addSp delSp modSp mod">
        <pc:chgData name="pavankumar.appana06@gmail.com" userId="abb3896ed761eed1" providerId="LiveId" clId="{ACB5973A-0ECF-4347-B836-AD82EB38457F}" dt="2021-02-17T05:27:50.940" v="1182" actId="313"/>
        <pc:sldMkLst>
          <pc:docMk/>
          <pc:sldMk cId="3679798409" sldId="258"/>
        </pc:sldMkLst>
        <pc:spChg chg="del">
          <ac:chgData name="pavankumar.appana06@gmail.com" userId="abb3896ed761eed1" providerId="LiveId" clId="{ACB5973A-0ECF-4347-B836-AD82EB38457F}" dt="2021-02-17T04:44:13.583" v="0" actId="478"/>
          <ac:spMkLst>
            <pc:docMk/>
            <pc:sldMk cId="3679798409" sldId="258"/>
            <ac:spMk id="2" creationId="{0AFA5423-B150-4C36-886C-80A4D51FB439}"/>
          </ac:spMkLst>
        </pc:spChg>
        <pc:spChg chg="del">
          <ac:chgData name="pavankumar.appana06@gmail.com" userId="abb3896ed761eed1" providerId="LiveId" clId="{ACB5973A-0ECF-4347-B836-AD82EB38457F}" dt="2021-02-17T04:44:16.908" v="1" actId="478"/>
          <ac:spMkLst>
            <pc:docMk/>
            <pc:sldMk cId="3679798409" sldId="258"/>
            <ac:spMk id="3" creationId="{D659DC2B-D50D-4B63-81B6-1EF17CA219DE}"/>
          </ac:spMkLst>
        </pc:spChg>
        <pc:spChg chg="add del mod">
          <ac:chgData name="pavankumar.appana06@gmail.com" userId="abb3896ed761eed1" providerId="LiveId" clId="{ACB5973A-0ECF-4347-B836-AD82EB38457F}" dt="2021-02-17T04:50:41.632" v="44"/>
          <ac:spMkLst>
            <pc:docMk/>
            <pc:sldMk cId="3679798409" sldId="258"/>
            <ac:spMk id="6" creationId="{FBB6CBC4-1F3E-42F4-93F1-44932CD3B146}"/>
          </ac:spMkLst>
        </pc:spChg>
        <pc:spChg chg="add mod">
          <ac:chgData name="pavankumar.appana06@gmail.com" userId="abb3896ed761eed1" providerId="LiveId" clId="{ACB5973A-0ECF-4347-B836-AD82EB38457F}" dt="2021-02-17T05:27:50.940" v="1182" actId="313"/>
          <ac:spMkLst>
            <pc:docMk/>
            <pc:sldMk cId="3679798409" sldId="258"/>
            <ac:spMk id="7" creationId="{161DAB66-7EC6-4D04-87C1-9213836F5D3A}"/>
          </ac:spMkLst>
        </pc:spChg>
        <pc:picChg chg="add mod">
          <ac:chgData name="pavankumar.appana06@gmail.com" userId="abb3896ed761eed1" providerId="LiveId" clId="{ACB5973A-0ECF-4347-B836-AD82EB38457F}" dt="2021-02-17T05:07:46.607" v="72" actId="14100"/>
          <ac:picMkLst>
            <pc:docMk/>
            <pc:sldMk cId="3679798409" sldId="258"/>
            <ac:picMk id="5" creationId="{3C9CB63E-E35B-4086-A462-F4D0E61B6690}"/>
          </ac:picMkLst>
        </pc:picChg>
      </pc:sldChg>
      <pc:sldChg chg="addSp delSp modSp new mod">
        <pc:chgData name="pavankumar.appana06@gmail.com" userId="abb3896ed761eed1" providerId="LiveId" clId="{ACB5973A-0ECF-4347-B836-AD82EB38457F}" dt="2021-02-17T05:18:33.462" v="757" actId="1038"/>
        <pc:sldMkLst>
          <pc:docMk/>
          <pc:sldMk cId="2209821192" sldId="259"/>
        </pc:sldMkLst>
        <pc:spChg chg="del">
          <ac:chgData name="pavankumar.appana06@gmail.com" userId="abb3896ed761eed1" providerId="LiveId" clId="{ACB5973A-0ECF-4347-B836-AD82EB38457F}" dt="2021-02-17T04:45:29.233" v="7" actId="478"/>
          <ac:spMkLst>
            <pc:docMk/>
            <pc:sldMk cId="2209821192" sldId="259"/>
            <ac:spMk id="2" creationId="{988550E8-6A9D-4F28-BF0B-31DA5B5BC343}"/>
          </ac:spMkLst>
        </pc:spChg>
        <pc:spChg chg="del">
          <ac:chgData name="pavankumar.appana06@gmail.com" userId="abb3896ed761eed1" providerId="LiveId" clId="{ACB5973A-0ECF-4347-B836-AD82EB38457F}" dt="2021-02-17T04:45:32.072" v="8" actId="478"/>
          <ac:spMkLst>
            <pc:docMk/>
            <pc:sldMk cId="2209821192" sldId="259"/>
            <ac:spMk id="3" creationId="{F4FE5C06-1A70-4DC4-A298-EAD891C3C956}"/>
          </ac:spMkLst>
        </pc:spChg>
        <pc:spChg chg="add mod">
          <ac:chgData name="pavankumar.appana06@gmail.com" userId="abb3896ed761eed1" providerId="LiveId" clId="{ACB5973A-0ECF-4347-B836-AD82EB38457F}" dt="2021-02-17T05:18:33.462" v="757" actId="1038"/>
          <ac:spMkLst>
            <pc:docMk/>
            <pc:sldMk cId="2209821192" sldId="259"/>
            <ac:spMk id="6" creationId="{2C08A842-27B3-463E-AAA5-9A02256F8860}"/>
          </ac:spMkLst>
        </pc:spChg>
        <pc:picChg chg="add mod">
          <ac:chgData name="pavankumar.appana06@gmail.com" userId="abb3896ed761eed1" providerId="LiveId" clId="{ACB5973A-0ECF-4347-B836-AD82EB38457F}" dt="2021-02-17T04:47:27.517" v="25" actId="1076"/>
          <ac:picMkLst>
            <pc:docMk/>
            <pc:sldMk cId="2209821192" sldId="259"/>
            <ac:picMk id="5" creationId="{2096EDCF-3520-4A29-BEA7-5085595F0E6A}"/>
          </ac:picMkLst>
        </pc:picChg>
      </pc:sldChg>
      <pc:sldChg chg="addSp delSp modSp new mod">
        <pc:chgData name="pavankumar.appana06@gmail.com" userId="abb3896ed761eed1" providerId="LiveId" clId="{ACB5973A-0ECF-4347-B836-AD82EB38457F}" dt="2021-02-17T08:19:55.354" v="1814" actId="20577"/>
        <pc:sldMkLst>
          <pc:docMk/>
          <pc:sldMk cId="4164010620" sldId="260"/>
        </pc:sldMkLst>
        <pc:spChg chg="del">
          <ac:chgData name="pavankumar.appana06@gmail.com" userId="abb3896ed761eed1" providerId="LiveId" clId="{ACB5973A-0ECF-4347-B836-AD82EB38457F}" dt="2021-02-17T04:46:21.129" v="15" actId="478"/>
          <ac:spMkLst>
            <pc:docMk/>
            <pc:sldMk cId="4164010620" sldId="260"/>
            <ac:spMk id="2" creationId="{52A372A7-965A-418B-BB5D-37705367B6A2}"/>
          </ac:spMkLst>
        </pc:spChg>
        <pc:spChg chg="del">
          <ac:chgData name="pavankumar.appana06@gmail.com" userId="abb3896ed761eed1" providerId="LiveId" clId="{ACB5973A-0ECF-4347-B836-AD82EB38457F}" dt="2021-02-17T04:46:24.907" v="16" actId="478"/>
          <ac:spMkLst>
            <pc:docMk/>
            <pc:sldMk cId="4164010620" sldId="260"/>
            <ac:spMk id="3" creationId="{0E7C08F3-8A99-406B-8B99-D27FE65C789D}"/>
          </ac:spMkLst>
        </pc:spChg>
        <pc:spChg chg="add del mod">
          <ac:chgData name="pavankumar.appana06@gmail.com" userId="abb3896ed761eed1" providerId="LiveId" clId="{ACB5973A-0ECF-4347-B836-AD82EB38457F}" dt="2021-02-17T08:10:22.281" v="1608"/>
          <ac:spMkLst>
            <pc:docMk/>
            <pc:sldMk cId="4164010620" sldId="260"/>
            <ac:spMk id="6" creationId="{1E1A5B89-0ADD-4D7D-B326-633DD32E5A6A}"/>
          </ac:spMkLst>
        </pc:spChg>
        <pc:spChg chg="add mod">
          <ac:chgData name="pavankumar.appana06@gmail.com" userId="abb3896ed761eed1" providerId="LiveId" clId="{ACB5973A-0ECF-4347-B836-AD82EB38457F}" dt="2021-02-17T08:19:55.354" v="1814" actId="20577"/>
          <ac:spMkLst>
            <pc:docMk/>
            <pc:sldMk cId="4164010620" sldId="260"/>
            <ac:spMk id="7" creationId="{483C5D36-1F1F-4416-B806-67E21D00B8AB}"/>
          </ac:spMkLst>
        </pc:spChg>
        <pc:picChg chg="add mod">
          <ac:chgData name="pavankumar.appana06@gmail.com" userId="abb3896ed761eed1" providerId="LiveId" clId="{ACB5973A-0ECF-4347-B836-AD82EB38457F}" dt="2021-02-17T04:47:05.954" v="21" actId="1076"/>
          <ac:picMkLst>
            <pc:docMk/>
            <pc:sldMk cId="4164010620" sldId="260"/>
            <ac:picMk id="5" creationId="{BD4EDFA1-7638-4753-849F-72FD22F7F4C7}"/>
          </ac:picMkLst>
        </pc:picChg>
      </pc:sldChg>
      <pc:sldChg chg="addSp delSp modSp new mod">
        <pc:chgData name="pavankumar.appana06@gmail.com" userId="abb3896ed761eed1" providerId="LiveId" clId="{ACB5973A-0ECF-4347-B836-AD82EB38457F}" dt="2021-02-17T05:13:06.264" v="425" actId="1035"/>
        <pc:sldMkLst>
          <pc:docMk/>
          <pc:sldMk cId="1520523695" sldId="261"/>
        </pc:sldMkLst>
        <pc:spChg chg="del mod">
          <ac:chgData name="pavankumar.appana06@gmail.com" userId="abb3896ed761eed1" providerId="LiveId" clId="{ACB5973A-0ECF-4347-B836-AD82EB38457F}" dt="2021-02-17T04:48:15.028" v="33" actId="478"/>
          <ac:spMkLst>
            <pc:docMk/>
            <pc:sldMk cId="1520523695" sldId="261"/>
            <ac:spMk id="2" creationId="{BE8C258F-6B69-4E7A-8BC8-04791E1576A8}"/>
          </ac:spMkLst>
        </pc:spChg>
        <pc:spChg chg="del">
          <ac:chgData name="pavankumar.appana06@gmail.com" userId="abb3896ed761eed1" providerId="LiveId" clId="{ACB5973A-0ECF-4347-B836-AD82EB38457F}" dt="2021-02-17T04:48:18.799" v="34" actId="478"/>
          <ac:spMkLst>
            <pc:docMk/>
            <pc:sldMk cId="1520523695" sldId="261"/>
            <ac:spMk id="3" creationId="{49E1AFB8-38D1-4808-AD0B-2DED8D1B6A09}"/>
          </ac:spMkLst>
        </pc:spChg>
        <pc:spChg chg="add mod">
          <ac:chgData name="pavankumar.appana06@gmail.com" userId="abb3896ed761eed1" providerId="LiveId" clId="{ACB5973A-0ECF-4347-B836-AD82EB38457F}" dt="2021-02-17T05:13:06.264" v="425" actId="1035"/>
          <ac:spMkLst>
            <pc:docMk/>
            <pc:sldMk cId="1520523695" sldId="261"/>
            <ac:spMk id="6" creationId="{8A0A8C10-8074-423B-9730-DCA786CC60DB}"/>
          </ac:spMkLst>
        </pc:spChg>
        <pc:picChg chg="add mod">
          <ac:chgData name="pavankumar.appana06@gmail.com" userId="abb3896ed761eed1" providerId="LiveId" clId="{ACB5973A-0ECF-4347-B836-AD82EB38457F}" dt="2021-02-17T04:48:54.658" v="37" actId="1076"/>
          <ac:picMkLst>
            <pc:docMk/>
            <pc:sldMk cId="1520523695" sldId="261"/>
            <ac:picMk id="5" creationId="{F6BEBD8C-19D5-4DFF-812D-767B6383D986}"/>
          </ac:picMkLst>
        </pc:picChg>
      </pc:sldChg>
      <pc:sldChg chg="addSp delSp modSp new mod">
        <pc:chgData name="pavankumar.appana06@gmail.com" userId="abb3896ed761eed1" providerId="LiveId" clId="{ACB5973A-0ECF-4347-B836-AD82EB38457F}" dt="2021-02-17T05:39:00.980" v="1183" actId="113"/>
        <pc:sldMkLst>
          <pc:docMk/>
          <pc:sldMk cId="3292874211" sldId="262"/>
        </pc:sldMkLst>
        <pc:spChg chg="del">
          <ac:chgData name="pavankumar.appana06@gmail.com" userId="abb3896ed761eed1" providerId="LiveId" clId="{ACB5973A-0ECF-4347-B836-AD82EB38457F}" dt="2021-02-17T04:49:38.985" v="40" actId="478"/>
          <ac:spMkLst>
            <pc:docMk/>
            <pc:sldMk cId="3292874211" sldId="262"/>
            <ac:spMk id="2" creationId="{314D92A1-136D-45BC-A5CA-5BDB142D0E64}"/>
          </ac:spMkLst>
        </pc:spChg>
        <pc:spChg chg="del">
          <ac:chgData name="pavankumar.appana06@gmail.com" userId="abb3896ed761eed1" providerId="LiveId" clId="{ACB5973A-0ECF-4347-B836-AD82EB38457F}" dt="2021-02-17T04:49:42.025" v="41" actId="478"/>
          <ac:spMkLst>
            <pc:docMk/>
            <pc:sldMk cId="3292874211" sldId="262"/>
            <ac:spMk id="3" creationId="{2EF0E1C5-C6FE-4F98-83D8-6FE58CC815AC}"/>
          </ac:spMkLst>
        </pc:spChg>
        <pc:spChg chg="add mod">
          <ac:chgData name="pavankumar.appana06@gmail.com" userId="abb3896ed761eed1" providerId="LiveId" clId="{ACB5973A-0ECF-4347-B836-AD82EB38457F}" dt="2021-02-17T05:39:00.980" v="1183" actId="113"/>
          <ac:spMkLst>
            <pc:docMk/>
            <pc:sldMk cId="3292874211" sldId="262"/>
            <ac:spMk id="6" creationId="{D5E02F01-FE81-41ED-9726-449489AA752D}"/>
          </ac:spMkLst>
        </pc:spChg>
        <pc:picChg chg="add mod">
          <ac:chgData name="pavankumar.appana06@gmail.com" userId="abb3896ed761eed1" providerId="LiveId" clId="{ACB5973A-0ECF-4347-B836-AD82EB38457F}" dt="2021-02-17T04:54:26.255" v="50" actId="1076"/>
          <ac:picMkLst>
            <pc:docMk/>
            <pc:sldMk cId="3292874211" sldId="262"/>
            <ac:picMk id="5" creationId="{3DC63129-2E40-40A7-BF71-22CDDA6EB479}"/>
          </ac:picMkLst>
        </pc:picChg>
      </pc:sldChg>
      <pc:sldChg chg="addSp delSp modSp new mod">
        <pc:chgData name="pavankumar.appana06@gmail.com" userId="abb3896ed761eed1" providerId="LiveId" clId="{ACB5973A-0ECF-4347-B836-AD82EB38457F}" dt="2021-02-17T05:43:56.291" v="1352" actId="1037"/>
        <pc:sldMkLst>
          <pc:docMk/>
          <pc:sldMk cId="295162990" sldId="263"/>
        </pc:sldMkLst>
        <pc:spChg chg="del">
          <ac:chgData name="pavankumar.appana06@gmail.com" userId="abb3896ed761eed1" providerId="LiveId" clId="{ACB5973A-0ECF-4347-B836-AD82EB38457F}" dt="2021-02-17T04:54:36.160" v="52" actId="478"/>
          <ac:spMkLst>
            <pc:docMk/>
            <pc:sldMk cId="295162990" sldId="263"/>
            <ac:spMk id="2" creationId="{D489E2A3-5552-43D3-9794-080DD9E90843}"/>
          </ac:spMkLst>
        </pc:spChg>
        <pc:spChg chg="del">
          <ac:chgData name="pavankumar.appana06@gmail.com" userId="abb3896ed761eed1" providerId="LiveId" clId="{ACB5973A-0ECF-4347-B836-AD82EB38457F}" dt="2021-02-17T04:54:43.466" v="53" actId="478"/>
          <ac:spMkLst>
            <pc:docMk/>
            <pc:sldMk cId="295162990" sldId="263"/>
            <ac:spMk id="3" creationId="{829784D1-9FFC-4184-842E-A96F8EFBB098}"/>
          </ac:spMkLst>
        </pc:spChg>
        <pc:spChg chg="add mod">
          <ac:chgData name="pavankumar.appana06@gmail.com" userId="abb3896ed761eed1" providerId="LiveId" clId="{ACB5973A-0ECF-4347-B836-AD82EB38457F}" dt="2021-02-17T05:43:56.291" v="1352" actId="1037"/>
          <ac:spMkLst>
            <pc:docMk/>
            <pc:sldMk cId="295162990" sldId="263"/>
            <ac:spMk id="6" creationId="{C46F5D2F-6051-4272-8518-BAF15AD08716}"/>
          </ac:spMkLst>
        </pc:spChg>
        <pc:picChg chg="add mod">
          <ac:chgData name="pavankumar.appana06@gmail.com" userId="abb3896ed761eed1" providerId="LiveId" clId="{ACB5973A-0ECF-4347-B836-AD82EB38457F}" dt="2021-02-17T04:55:00.202" v="56" actId="1076"/>
          <ac:picMkLst>
            <pc:docMk/>
            <pc:sldMk cId="295162990" sldId="263"/>
            <ac:picMk id="5" creationId="{B0F180BE-BC36-42A0-99B7-66B2FEAACCB0}"/>
          </ac:picMkLst>
        </pc:picChg>
      </pc:sldChg>
      <pc:sldChg chg="addSp delSp modSp new mod">
        <pc:chgData name="pavankumar.appana06@gmail.com" userId="abb3896ed761eed1" providerId="LiveId" clId="{ACB5973A-0ECF-4347-B836-AD82EB38457F}" dt="2021-02-17T05:47:28.316" v="1588" actId="1037"/>
        <pc:sldMkLst>
          <pc:docMk/>
          <pc:sldMk cId="2661315893" sldId="264"/>
        </pc:sldMkLst>
        <pc:spChg chg="del mod">
          <ac:chgData name="pavankumar.appana06@gmail.com" userId="abb3896ed761eed1" providerId="LiveId" clId="{ACB5973A-0ECF-4347-B836-AD82EB38457F}" dt="2021-02-17T04:55:13.457" v="59" actId="478"/>
          <ac:spMkLst>
            <pc:docMk/>
            <pc:sldMk cId="2661315893" sldId="264"/>
            <ac:spMk id="2" creationId="{FCBA2C77-D1F5-4B4B-90C5-B05FA61A3B7E}"/>
          </ac:spMkLst>
        </pc:spChg>
        <pc:spChg chg="del">
          <ac:chgData name="pavankumar.appana06@gmail.com" userId="abb3896ed761eed1" providerId="LiveId" clId="{ACB5973A-0ECF-4347-B836-AD82EB38457F}" dt="2021-02-17T04:55:16.773" v="60" actId="478"/>
          <ac:spMkLst>
            <pc:docMk/>
            <pc:sldMk cId="2661315893" sldId="264"/>
            <ac:spMk id="3" creationId="{8B66F941-FDA7-4483-A57E-E45524D8F102}"/>
          </ac:spMkLst>
        </pc:spChg>
        <pc:spChg chg="add mod">
          <ac:chgData name="pavankumar.appana06@gmail.com" userId="abb3896ed761eed1" providerId="LiveId" clId="{ACB5973A-0ECF-4347-B836-AD82EB38457F}" dt="2021-02-17T05:47:28.316" v="1588" actId="1037"/>
          <ac:spMkLst>
            <pc:docMk/>
            <pc:sldMk cId="2661315893" sldId="264"/>
            <ac:spMk id="6" creationId="{8339C95F-CC79-4AFD-9BB3-BF9340D3D449}"/>
          </ac:spMkLst>
        </pc:spChg>
        <pc:picChg chg="add mod">
          <ac:chgData name="pavankumar.appana06@gmail.com" userId="abb3896ed761eed1" providerId="LiveId" clId="{ACB5973A-0ECF-4347-B836-AD82EB38457F}" dt="2021-02-17T04:55:45.702" v="65" actId="1076"/>
          <ac:picMkLst>
            <pc:docMk/>
            <pc:sldMk cId="2661315893" sldId="264"/>
            <ac:picMk id="5" creationId="{EF6573F7-9AAE-432B-866B-D628542567B0}"/>
          </ac:picMkLst>
        </pc:picChg>
      </pc:sldChg>
      <pc:sldChg chg="addSp delSp modSp new mod">
        <pc:chgData name="pavankumar.appana06@gmail.com" userId="abb3896ed761eed1" providerId="LiveId" clId="{ACB5973A-0ECF-4347-B836-AD82EB38457F}" dt="2021-02-17T05:53:30.111" v="1604" actId="1076"/>
        <pc:sldMkLst>
          <pc:docMk/>
          <pc:sldMk cId="2854049207" sldId="265"/>
        </pc:sldMkLst>
        <pc:spChg chg="del">
          <ac:chgData name="pavankumar.appana06@gmail.com" userId="abb3896ed761eed1" providerId="LiveId" clId="{ACB5973A-0ECF-4347-B836-AD82EB38457F}" dt="2021-02-17T05:47:54.735" v="1590" actId="478"/>
          <ac:spMkLst>
            <pc:docMk/>
            <pc:sldMk cId="2854049207" sldId="265"/>
            <ac:spMk id="2" creationId="{CC43988D-6D19-4DCD-8F7F-E8E8A2DFCFAB}"/>
          </ac:spMkLst>
        </pc:spChg>
        <pc:spChg chg="del">
          <ac:chgData name="pavankumar.appana06@gmail.com" userId="abb3896ed761eed1" providerId="LiveId" clId="{ACB5973A-0ECF-4347-B836-AD82EB38457F}" dt="2021-02-17T05:47:57.281" v="1591" actId="478"/>
          <ac:spMkLst>
            <pc:docMk/>
            <pc:sldMk cId="2854049207" sldId="265"/>
            <ac:spMk id="3" creationId="{EBE7E8B8-1491-433C-8CC7-C8FA7D6852BB}"/>
          </ac:spMkLst>
        </pc:spChg>
        <pc:picChg chg="add mod">
          <ac:chgData name="pavankumar.appana06@gmail.com" userId="abb3896ed761eed1" providerId="LiveId" clId="{ACB5973A-0ECF-4347-B836-AD82EB38457F}" dt="2021-02-17T05:53:30.111" v="1604" actId="1076"/>
          <ac:picMkLst>
            <pc:docMk/>
            <pc:sldMk cId="2854049207" sldId="265"/>
            <ac:picMk id="5" creationId="{38DA7E57-56F0-4075-BF7B-ECA7FE76DE4C}"/>
          </ac:picMkLst>
        </pc:picChg>
      </pc:sldChg>
      <pc:sldChg chg="addSp delSp modSp new mod">
        <pc:chgData name="pavankumar.appana06@gmail.com" userId="abb3896ed761eed1" providerId="LiveId" clId="{ACB5973A-0ECF-4347-B836-AD82EB38457F}" dt="2021-02-17T08:50:06.356" v="2229" actId="20577"/>
        <pc:sldMkLst>
          <pc:docMk/>
          <pc:sldMk cId="1621538515" sldId="266"/>
        </pc:sldMkLst>
        <pc:spChg chg="del mod">
          <ac:chgData name="pavankumar.appana06@gmail.com" userId="abb3896ed761eed1" providerId="LiveId" clId="{ACB5973A-0ECF-4347-B836-AD82EB38457F}" dt="2021-02-17T08:33:34.869" v="1817" actId="478"/>
          <ac:spMkLst>
            <pc:docMk/>
            <pc:sldMk cId="1621538515" sldId="266"/>
            <ac:spMk id="2" creationId="{4E55319D-9F7D-4F79-8229-2C2BA8164B4E}"/>
          </ac:spMkLst>
        </pc:spChg>
        <pc:spChg chg="del">
          <ac:chgData name="pavankumar.appana06@gmail.com" userId="abb3896ed761eed1" providerId="LiveId" clId="{ACB5973A-0ECF-4347-B836-AD82EB38457F}" dt="2021-02-17T08:33:38.696" v="1818" actId="478"/>
          <ac:spMkLst>
            <pc:docMk/>
            <pc:sldMk cId="1621538515" sldId="266"/>
            <ac:spMk id="3" creationId="{0D2090CD-CF64-4B53-8295-3642C6ED1BA9}"/>
          </ac:spMkLst>
        </pc:spChg>
        <pc:spChg chg="add mod">
          <ac:chgData name="pavankumar.appana06@gmail.com" userId="abb3896ed761eed1" providerId="LiveId" clId="{ACB5973A-0ECF-4347-B836-AD82EB38457F}" dt="2021-02-17T08:50:06.356" v="2229" actId="20577"/>
          <ac:spMkLst>
            <pc:docMk/>
            <pc:sldMk cId="1621538515" sldId="266"/>
            <ac:spMk id="6" creationId="{FC979A63-565F-4D5E-8CCB-C8EF7E0BB963}"/>
          </ac:spMkLst>
        </pc:spChg>
        <pc:picChg chg="add mod">
          <ac:chgData name="pavankumar.appana06@gmail.com" userId="abb3896ed761eed1" providerId="LiveId" clId="{ACB5973A-0ECF-4347-B836-AD82EB38457F}" dt="2021-02-17T08:34:22.343" v="1828" actId="14100"/>
          <ac:picMkLst>
            <pc:docMk/>
            <pc:sldMk cId="1621538515" sldId="266"/>
            <ac:picMk id="5" creationId="{A00D7DF8-3F7D-4E2B-AEAA-C8A1ADFC3A9F}"/>
          </ac:picMkLst>
        </pc:picChg>
      </pc:sldChg>
      <pc:sldChg chg="addSp delSp modSp new mod">
        <pc:chgData name="pavankumar.appana06@gmail.com" userId="abb3896ed761eed1" providerId="LiveId" clId="{ACB5973A-0ECF-4347-B836-AD82EB38457F}" dt="2021-02-17T08:46:21.102" v="2068" actId="1035"/>
        <pc:sldMkLst>
          <pc:docMk/>
          <pc:sldMk cId="521531325" sldId="267"/>
        </pc:sldMkLst>
        <pc:spChg chg="del">
          <ac:chgData name="pavankumar.appana06@gmail.com" userId="abb3896ed761eed1" providerId="LiveId" clId="{ACB5973A-0ECF-4347-B836-AD82EB38457F}" dt="2021-02-17T08:34:33.420" v="1830" actId="478"/>
          <ac:spMkLst>
            <pc:docMk/>
            <pc:sldMk cId="521531325" sldId="267"/>
            <ac:spMk id="2" creationId="{330008ED-5D44-4DC5-9E43-825C321A1798}"/>
          </ac:spMkLst>
        </pc:spChg>
        <pc:spChg chg="del">
          <ac:chgData name="pavankumar.appana06@gmail.com" userId="abb3896ed761eed1" providerId="LiveId" clId="{ACB5973A-0ECF-4347-B836-AD82EB38457F}" dt="2021-02-17T08:34:36.245" v="1831" actId="478"/>
          <ac:spMkLst>
            <pc:docMk/>
            <pc:sldMk cId="521531325" sldId="267"/>
            <ac:spMk id="3" creationId="{30FD28C3-D03C-4EF7-A6CF-12AECEEB1D56}"/>
          </ac:spMkLst>
        </pc:spChg>
        <pc:spChg chg="add mod">
          <ac:chgData name="pavankumar.appana06@gmail.com" userId="abb3896ed761eed1" providerId="LiveId" clId="{ACB5973A-0ECF-4347-B836-AD82EB38457F}" dt="2021-02-17T08:46:21.102" v="2068" actId="1035"/>
          <ac:spMkLst>
            <pc:docMk/>
            <pc:sldMk cId="521531325" sldId="267"/>
            <ac:spMk id="8" creationId="{633993B2-BA64-4526-ADE9-E3CF18E7FA0F}"/>
          </ac:spMkLst>
        </pc:spChg>
        <pc:picChg chg="add mod">
          <ac:chgData name="pavankumar.appana06@gmail.com" userId="abb3896ed761eed1" providerId="LiveId" clId="{ACB5973A-0ECF-4347-B836-AD82EB38457F}" dt="2021-02-17T08:43:01.742" v="1857" actId="1076"/>
          <ac:picMkLst>
            <pc:docMk/>
            <pc:sldMk cId="521531325" sldId="267"/>
            <ac:picMk id="5" creationId="{5BAAB23D-96D2-41B4-BB48-A446B1B81DB9}"/>
          </ac:picMkLst>
        </pc:picChg>
        <pc:picChg chg="add mod">
          <ac:chgData name="pavankumar.appana06@gmail.com" userId="abb3896ed761eed1" providerId="LiveId" clId="{ACB5973A-0ECF-4347-B836-AD82EB38457F}" dt="2021-02-17T08:43:07.184" v="1861" actId="1076"/>
          <ac:picMkLst>
            <pc:docMk/>
            <pc:sldMk cId="521531325" sldId="267"/>
            <ac:picMk id="7" creationId="{22E77368-C54F-4724-81D3-AB2C5E4DE8DB}"/>
          </ac:picMkLst>
        </pc:picChg>
      </pc:sldChg>
      <pc:sldChg chg="new del">
        <pc:chgData name="pavankumar.appana06@gmail.com" userId="abb3896ed761eed1" providerId="LiveId" clId="{ACB5973A-0ECF-4347-B836-AD82EB38457F}" dt="2021-02-17T08:50:45.949" v="2231" actId="680"/>
        <pc:sldMkLst>
          <pc:docMk/>
          <pc:sldMk cId="1406855542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56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96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79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875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687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94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442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94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43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64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02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61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65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29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5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86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14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8A52E2-B2B7-434E-BFEB-1932DDB9A6EC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5AF217B-79D7-4898-A887-148AF973A5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6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B543-5529-4D51-928E-5D1984610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Easy Connect Online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600F7-B90A-413B-8952-9380818A3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Learning is FUN</a:t>
            </a:r>
          </a:p>
          <a:p>
            <a:r>
              <a:rPr lang="en-US" dirty="0"/>
              <a:t>Learn To Create New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1DA24-B371-476F-84C6-B9BC94228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00" y="0"/>
            <a:ext cx="3003127" cy="30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3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AAB23D-96D2-41B4-BB48-A446B1B81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9" y="493707"/>
            <a:ext cx="2517384" cy="5454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77368-C54F-4724-81D3-AB2C5E4DE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87" y="493707"/>
            <a:ext cx="2491212" cy="539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3993B2-BA64-4526-ADE9-E3CF18E7FA0F}"/>
              </a:ext>
            </a:extLst>
          </p:cNvPr>
          <p:cNvSpPr txBox="1"/>
          <p:nvPr/>
        </p:nvSpPr>
        <p:spPr>
          <a:xfrm>
            <a:off x="5504159" y="2183903"/>
            <a:ext cx="2219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ECO special features:</a:t>
            </a:r>
            <a:r>
              <a:rPr lang="en-US" dirty="0"/>
              <a:t> FUN PLAY and MOCK TEST which makes users to answer quick and fast to test their knowledge.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53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4EDFA1-7638-4753-849F-72FD22F7F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2" y="219721"/>
            <a:ext cx="2790320" cy="6045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C5D36-1F1F-4416-B806-67E21D00B8AB}"/>
              </a:ext>
            </a:extLst>
          </p:cNvPr>
          <p:cNvSpPr txBox="1"/>
          <p:nvPr/>
        </p:nvSpPr>
        <p:spPr>
          <a:xfrm>
            <a:off x="6897950" y="1384917"/>
            <a:ext cx="35865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About Page :</a:t>
            </a:r>
            <a:endParaRPr lang="en-IN" b="1" dirty="0"/>
          </a:p>
          <a:p>
            <a:endParaRPr lang="en-US" b="1" dirty="0"/>
          </a:p>
          <a:p>
            <a:r>
              <a:rPr lang="en-US" b="1" dirty="0"/>
              <a:t>Our main theme is to every one should connect easily through </a:t>
            </a:r>
          </a:p>
          <a:p>
            <a:r>
              <a:rPr lang="en-US" b="1" dirty="0"/>
              <a:t>ECO and Learn with easy.</a:t>
            </a:r>
          </a:p>
          <a:p>
            <a:endParaRPr lang="en-US" b="1" dirty="0"/>
          </a:p>
          <a:p>
            <a:r>
              <a:rPr lang="en-US" b="1" dirty="0"/>
              <a:t>E - </a:t>
            </a:r>
          </a:p>
          <a:p>
            <a:r>
              <a:rPr lang="en-US" b="1" dirty="0"/>
              <a:t>C - </a:t>
            </a:r>
          </a:p>
          <a:p>
            <a:r>
              <a:rPr lang="en-US" b="1" dirty="0"/>
              <a:t>O -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6401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A7E57-56F0-4075-BF7B-ECA7FE76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39" y="1217626"/>
            <a:ext cx="8225224" cy="46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3238-2F6F-4F4C-B207-EFB2AA8C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20" y="-147828"/>
            <a:ext cx="2948768" cy="1752599"/>
          </a:xfrm>
        </p:spPr>
        <p:txBody>
          <a:bodyPr/>
          <a:lstStyle/>
          <a:p>
            <a:r>
              <a:rPr lang="en-US" dirty="0"/>
              <a:t>Motto: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7FD5E-942A-4F5D-ABF1-0518E7673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766" y="-228600"/>
            <a:ext cx="10018713" cy="658368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main motto of the EASY CONNECT ONLINE</a:t>
            </a:r>
            <a:r>
              <a:rPr lang="en-IN" dirty="0"/>
              <a:t>(ECO) is to reach the knowledge to maximum people and learn everything having FUN.</a:t>
            </a:r>
          </a:p>
          <a:p>
            <a:r>
              <a:rPr lang="en-IN" dirty="0"/>
              <a:t>Students Guide to evolve and grow their minds brilliantly without any stress and pressure.</a:t>
            </a:r>
          </a:p>
          <a:p>
            <a:r>
              <a:rPr lang="en-IN" dirty="0"/>
              <a:t>As a sample ECO team has just developed  based on a BTech domain only to understand our idea in a brief way.</a:t>
            </a:r>
          </a:p>
          <a:p>
            <a:r>
              <a:rPr lang="en-IN" dirty="0"/>
              <a:t>To boost up creative skills and innovative ideas.</a:t>
            </a:r>
          </a:p>
          <a:p>
            <a:r>
              <a:rPr lang="en-IN" dirty="0"/>
              <a:t>ECO main theme is to change the present educational system applications and scenario for a better tomorrow.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2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CB63E-E35B-4086-A462-F4D0E61B6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47" y="275206"/>
            <a:ext cx="2757542" cy="5974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1DAB66-7EC6-4D04-87C1-9213836F5D3A}"/>
              </a:ext>
            </a:extLst>
          </p:cNvPr>
          <p:cNvSpPr txBox="1"/>
          <p:nvPr/>
        </p:nvSpPr>
        <p:spPr>
          <a:xfrm flipH="1">
            <a:off x="5940482" y="2317073"/>
            <a:ext cx="4473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ECO WELCOME PAGE:</a:t>
            </a:r>
          </a:p>
          <a:p>
            <a:endParaRPr lang="en-US" dirty="0"/>
          </a:p>
          <a:p>
            <a:r>
              <a:rPr lang="en-US" dirty="0"/>
              <a:t>It display “ </a:t>
            </a:r>
            <a:r>
              <a:rPr lang="en-US" dirty="0" err="1"/>
              <a:t>signin</a:t>
            </a:r>
            <a:r>
              <a:rPr lang="en-US" dirty="0"/>
              <a:t>” and “signup”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79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BEBD8C-19D5-4DFF-812D-767B6383D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13" y="408373"/>
            <a:ext cx="2724762" cy="590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A8C10-8074-423B-9730-DCA786CC60DB}"/>
              </a:ext>
            </a:extLst>
          </p:cNvPr>
          <p:cNvSpPr txBox="1"/>
          <p:nvPr/>
        </p:nvSpPr>
        <p:spPr>
          <a:xfrm>
            <a:off x="5513038" y="2681051"/>
            <a:ext cx="358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ECO SIGN UP PAGE :</a:t>
            </a:r>
          </a:p>
          <a:p>
            <a:endParaRPr lang="en-US" dirty="0"/>
          </a:p>
          <a:p>
            <a:r>
              <a:rPr lang="en-US" dirty="0"/>
              <a:t>It enable user to enter their details</a:t>
            </a:r>
          </a:p>
          <a:p>
            <a:r>
              <a:rPr lang="en-US" dirty="0"/>
              <a:t>For  registration in ECO profile.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05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6EDCF-3520-4A29-BEA7-5085595F0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47" y="330075"/>
            <a:ext cx="2713039" cy="5878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8A842-27B3-463E-AAA5-9A02256F8860}"/>
              </a:ext>
            </a:extLst>
          </p:cNvPr>
          <p:cNvSpPr txBox="1"/>
          <p:nvPr/>
        </p:nvSpPr>
        <p:spPr>
          <a:xfrm>
            <a:off x="5814875" y="1899821"/>
            <a:ext cx="30450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BRANCHES PAGE:</a:t>
            </a:r>
          </a:p>
          <a:p>
            <a:endParaRPr lang="en-US" b="1" dirty="0"/>
          </a:p>
          <a:p>
            <a:r>
              <a:rPr lang="en-IN" dirty="0"/>
              <a:t>After user sign in or sign up in</a:t>
            </a:r>
          </a:p>
          <a:p>
            <a:r>
              <a:rPr lang="en-IN" dirty="0"/>
              <a:t>ECO .</a:t>
            </a:r>
          </a:p>
          <a:p>
            <a:r>
              <a:rPr lang="en-IN" dirty="0"/>
              <a:t>The user can view this page to select any one branch to access the content (since this application currently designed for </a:t>
            </a:r>
            <a:r>
              <a:rPr lang="en-IN" dirty="0" err="1"/>
              <a:t>B.Tech</a:t>
            </a:r>
            <a:r>
              <a:rPr lang="en-IN" dirty="0"/>
              <a:t> only).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82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63129-2E40-40A7-BF71-22CDDA6E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24" y="277427"/>
            <a:ext cx="2769833" cy="6001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02F01-FE81-41ED-9726-449489AA752D}"/>
              </a:ext>
            </a:extLst>
          </p:cNvPr>
          <p:cNvSpPr txBox="1"/>
          <p:nvPr/>
        </p:nvSpPr>
        <p:spPr>
          <a:xfrm flipH="1">
            <a:off x="6073653" y="1775542"/>
            <a:ext cx="2395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 in Branch :</a:t>
            </a:r>
          </a:p>
          <a:p>
            <a:endParaRPr lang="en-US" b="1" dirty="0"/>
          </a:p>
          <a:p>
            <a:r>
              <a:rPr lang="en-US" dirty="0"/>
              <a:t>After user selecting any one of the branch , user can see this page and select these features and access the information.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87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180BE-BC36-42A0-99B7-66B2FEAAC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01" y="399495"/>
            <a:ext cx="2700177" cy="5850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F5D2F-6051-4272-8518-BAF15AD08716}"/>
              </a:ext>
            </a:extLst>
          </p:cNvPr>
          <p:cNvSpPr txBox="1"/>
          <p:nvPr/>
        </p:nvSpPr>
        <p:spPr>
          <a:xfrm flipH="1">
            <a:off x="5674160" y="2148396"/>
            <a:ext cx="3230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SUBJECT LIST :</a:t>
            </a:r>
          </a:p>
          <a:p>
            <a:endParaRPr lang="en-US" b="1" dirty="0"/>
          </a:p>
          <a:p>
            <a:r>
              <a:rPr lang="en-IN" dirty="0"/>
              <a:t>In this page user can see the</a:t>
            </a:r>
          </a:p>
          <a:p>
            <a:r>
              <a:rPr lang="en-IN" dirty="0"/>
              <a:t>Different subjects related to each and every individual</a:t>
            </a:r>
          </a:p>
          <a:p>
            <a:r>
              <a:rPr lang="en-IN" dirty="0"/>
              <a:t>Branch .</a:t>
            </a:r>
          </a:p>
        </p:txBody>
      </p:sp>
    </p:spTree>
    <p:extLst>
      <p:ext uri="{BB962C8B-B14F-4D97-AF65-F5344CB8AC3E}">
        <p14:creationId xmlns:p14="http://schemas.microsoft.com/office/powerpoint/2010/main" val="29516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573F7-9AAE-432B-866B-D62854256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14" y="355106"/>
            <a:ext cx="2737053" cy="5930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9C95F-CC79-4AFD-9BB3-BF9340D3D449}"/>
              </a:ext>
            </a:extLst>
          </p:cNvPr>
          <p:cNvSpPr txBox="1"/>
          <p:nvPr/>
        </p:nvSpPr>
        <p:spPr>
          <a:xfrm>
            <a:off x="5681707" y="2032986"/>
            <a:ext cx="3320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Faculty List :</a:t>
            </a:r>
          </a:p>
          <a:p>
            <a:endParaRPr lang="en-US" dirty="0"/>
          </a:p>
          <a:p>
            <a:r>
              <a:rPr lang="en-US" dirty="0"/>
              <a:t>In this page user can see the</a:t>
            </a:r>
          </a:p>
          <a:p>
            <a:r>
              <a:rPr lang="en-US" dirty="0"/>
              <a:t>All faculty and also</a:t>
            </a:r>
          </a:p>
          <a:p>
            <a:r>
              <a:rPr lang="en-US" dirty="0"/>
              <a:t>User can select any one with their own interest.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131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D7DF8-3F7D-4E2B-AEAA-C8A1ADFC3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51" y="754602"/>
            <a:ext cx="2265854" cy="490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79A63-565F-4D5E-8CCB-C8EF7E0BB963}"/>
              </a:ext>
            </a:extLst>
          </p:cNvPr>
          <p:cNvSpPr txBox="1"/>
          <p:nvPr/>
        </p:nvSpPr>
        <p:spPr>
          <a:xfrm>
            <a:off x="6383046" y="2485748"/>
            <a:ext cx="396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COURCES LIST : </a:t>
            </a:r>
          </a:p>
          <a:p>
            <a:endParaRPr lang="en-US" b="1" dirty="0"/>
          </a:p>
          <a:p>
            <a:r>
              <a:rPr lang="en-US" b="1" dirty="0"/>
              <a:t>In this user will get the best and free </a:t>
            </a:r>
            <a:r>
              <a:rPr lang="en-US" b="1" dirty="0" err="1"/>
              <a:t>cource</a:t>
            </a:r>
            <a:r>
              <a:rPr lang="en-US" b="1" dirty="0"/>
              <a:t> along with resources 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21538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586</TotalTime>
  <Words>309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Book Antiqua</vt:lpstr>
      <vt:lpstr>Corbel</vt:lpstr>
      <vt:lpstr>Parallax</vt:lpstr>
      <vt:lpstr>Easy Connect Online</vt:lpstr>
      <vt:lpstr>Motto: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Connect Online</dc:title>
  <dc:creator>pavankumar.appana06@gmail.com</dc:creator>
  <cp:lastModifiedBy>pavankumar.appana06@gmail.com</cp:lastModifiedBy>
  <cp:revision>18</cp:revision>
  <dcterms:created xsi:type="dcterms:W3CDTF">2021-02-16T03:58:15Z</dcterms:created>
  <dcterms:modified xsi:type="dcterms:W3CDTF">2021-02-17T08:54:21Z</dcterms:modified>
</cp:coreProperties>
</file>